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3"/>
    <p:restoredTop sz="94623"/>
  </p:normalViewPr>
  <p:slideViewPr>
    <p:cSldViewPr snapToGrid="0" snapToObjects="1">
      <p:cViewPr varScale="1">
        <p:scale>
          <a:sx n="90" d="100"/>
          <a:sy n="90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9942-9F8A-404B-808F-0DDDFBC27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40D91-9C0B-3249-91D4-3AF8944DA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59EE5-20C4-3D43-B5A1-4719D5B8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1BC94-5A49-4347-A904-DA6B2AEF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F320A-642B-964A-813F-43785F71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437A-9439-B24C-BB20-08780BB5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192AB-DDEF-D14B-A91B-E3F7C10AC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5D14E-F7DB-554E-9B1B-27179B0B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08AEE-1530-3C48-A670-A1797C6A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00689-E3B6-B642-950C-2C94BCD3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1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CEE5CD-C149-8B41-9A32-4271AF7E1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814206-6CDF-D64A-8F0F-4E123C5C3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3553C-E753-8D4B-9607-D6A04244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44E5B-2F3A-3345-908D-AB4BED6A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DE4F9-363A-A541-9DCD-5B3F617F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5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BE9E-8AB2-8744-8873-4331B426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DA22B-97ED-9D44-9BBE-61B663F89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E7427-AB4E-5943-902D-A186AD6D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B5A0C-A7FD-3A46-879F-A4E1601E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1A2D8-5F0A-2942-81D8-49C93644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2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48D2-BA83-B74A-9D19-F6B5266B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AEA14-4067-5744-BB8F-F6D6AC801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56481-E269-A949-8CB4-1E0D9B7C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DA05B-CA3B-5740-AF94-DA022607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525A3-6FD0-C14F-AFE8-AE14E533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3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C762-BE10-2549-8B70-DDB14502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0B8B3-8F20-A34C-BF78-CCC063D20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97915-DBA5-DA44-AD71-2D50240D1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3FA4B-F14B-494C-A362-524EE26F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4FEAB-6B34-6044-98BA-349E25D7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D285D-0C92-8B40-A6C9-7C8C9E88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1A4BC-164A-7147-84AE-DAAC4DE3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CF374-EC29-E74E-A958-23FCC4D18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039B1-E6CC-5F4D-B43A-792F185E7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CA26F-A93B-7E4D-A550-6B5962A8B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DA402-E168-294A-A5A3-6247FC89E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32BC8-1D43-2B4A-AC39-F10E0897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7E711-A502-2149-958F-E7813BA5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6F6EE-3A4B-A54A-ACDE-F0C9DFD2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2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76A93-CF99-7E40-B1C9-06691AEB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0F35B-93F8-944E-AACD-A0248D63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59B2FD-6766-F040-BAC0-2B581D22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CAB13-227E-2C4F-A183-622405B1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9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0ED9E-7426-7A4C-ACBF-5A0085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8866BE-759F-F14C-93A5-37A13484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80B21-EAB9-F34E-B942-AA619A82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5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F962-0A88-3B45-8F73-384411B1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6BCD-A9C7-0248-BF14-4D2F0FE45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8378D-515C-994F-8096-35E8AF04D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C5AF0-87B2-5544-91A9-8FEF4F93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3D92C-9EB8-E646-83A4-88B985AF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DEDED-D0F6-514B-891A-86089EE1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9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B40D-ABF4-F741-85BE-97952997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C66B3-294F-CC45-8987-A433DCDFF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09FFC-6952-4C48-9CEB-BCC0AE623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F7278-BDA9-EF4D-A941-D52EB9EB3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0BA39-C3DA-7A4E-9651-A9B9FF54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2D41C-F0C5-3746-8A7B-9B6930E3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7030A0"/>
            </a:gs>
            <a:gs pos="77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74D224-7562-CE49-8D8D-ADADD4F4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02FE1-46E3-CD47-8D97-D40034DD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BE0A6-D20B-CF40-B30E-19E612596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B0008-F3EF-A94F-ADEB-C8A1D662B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22487-900B-8C4B-9DC6-4292E4C94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2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11AB955-AF6E-2740-BEFE-E7A7B4088C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406525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00"/>
                </a:solidFill>
              </a:rPr>
              <a:t>How to Find Out If a Sermon Illustration Is True!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9FC3C28-CC85-F643-A947-6D42F4053D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By 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Dr. Tom Cheyney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Greater Orlando Baptist Association</a:t>
            </a:r>
          </a:p>
          <a:p>
            <a:pPr eaLnBrk="1" hangingPunct="1"/>
            <a:r>
              <a:rPr lang="en-US" altLang="en-US" b="1" dirty="0" err="1">
                <a:solidFill>
                  <a:srgbClr val="FFFF00"/>
                </a:solidFill>
              </a:rPr>
              <a:t>tcheyney@goba.org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54CF6-8335-2446-B1FE-3B9D621C2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6525"/>
            <a:ext cx="8982817" cy="370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36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B9BAC69-D462-194C-89C1-7C7E79EB7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848600" cy="1524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How to Find Out If a Sermon Illustration Is True!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9DDC606-7A47-3145-BD12-E62747850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1704974"/>
            <a:ext cx="5548313" cy="51530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Nothing is worse than using a sermon illustration that you have heard over and over by others, only to find out that it is not true; and then to have your integrity questioned by people in your church.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18097-2BDA-E446-87BA-FE5DF6410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752600"/>
            <a:ext cx="5841879" cy="487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4DD5DAF-BB27-1C47-9F3A-DE4FDB46E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How to Find Out If a Sermon Illustration Is True!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5956D93-9246-5F41-A2CE-E02F39202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FFFF00"/>
                </a:solidFill>
              </a:rPr>
              <a:t>Have you BEEN THERE?</a:t>
            </a:r>
          </a:p>
        </p:txBody>
      </p:sp>
    </p:spTree>
    <p:extLst>
      <p:ext uri="{BB962C8B-B14F-4D97-AF65-F5344CB8AC3E}">
        <p14:creationId xmlns:p14="http://schemas.microsoft.com/office/powerpoint/2010/main" val="1557750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9243C4D-91F2-4C45-A1CA-65AFB8C52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How to Find Out If a Sermon Illustration Is True!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45961CD-E832-3748-85B5-3576FB03F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00"/>
                </a:solidFill>
              </a:rPr>
              <a:t>If you feel like an illustration might not be true, it is important that you investigate!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AF4849-2903-624A-9E38-F3C69F559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50" y="3548063"/>
            <a:ext cx="5246688" cy="294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5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ABD30B8-7D35-3443-97EA-68ED474DB5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How to Find Out If a Sermon Illustration Is True!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66642D3-F45B-3746-9BA6-8CF9C4B2F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7663" y="1690688"/>
            <a:ext cx="6181725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Here are a couple of web sites you can use to determine accuracy of the illustration:</a:t>
            </a:r>
          </a:p>
        </p:txBody>
      </p:sp>
      <p:sp>
        <p:nvSpPr>
          <p:cNvPr id="7172" name="WordArt 5">
            <a:extLst>
              <a:ext uri="{FF2B5EF4-FFF2-40B4-BE49-F238E27FC236}">
                <a16:creationId xmlns:a16="http://schemas.microsoft.com/office/drawing/2014/main" id="{4032E56E-D5E2-8A49-A660-719C935508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" y="3390900"/>
            <a:ext cx="5876925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www.truthorfiction.com</a:t>
            </a: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173" name="WordArt 6">
            <a:extLst>
              <a:ext uri="{FF2B5EF4-FFF2-40B4-BE49-F238E27FC236}">
                <a16:creationId xmlns:a16="http://schemas.microsoft.com/office/drawing/2014/main" id="{85EEB1FE-C3AB-4741-AFFA-3D7B1360D9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" y="4430713"/>
            <a:ext cx="39624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www.snopes.com</a:t>
            </a: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1CA3AB-6A6B-0747-A967-439794D08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787" y="2662236"/>
            <a:ext cx="5427134" cy="30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2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E7FF61B-00C8-9442-ADE8-70793F93D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How to Find Out If a Sermon Illustration Is True!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FDEFF52-B1C5-FF4A-9187-37A61CE61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400" b="1" dirty="0">
                <a:solidFill>
                  <a:srgbClr val="FFFF00"/>
                </a:solidFill>
              </a:rPr>
              <a:t>If you discover a story or illustration to be an urban legend, either delete it or retell it as a parable.</a:t>
            </a:r>
          </a:p>
          <a:p>
            <a:pPr eaLnBrk="1" hangingPunct="1"/>
            <a:r>
              <a:rPr lang="en-US" altLang="en-US" sz="4400" b="1" dirty="0">
                <a:solidFill>
                  <a:srgbClr val="FFFF00"/>
                </a:solidFill>
              </a:rPr>
              <a:t>Remember, a parable is a story that is not factual.</a:t>
            </a:r>
          </a:p>
          <a:p>
            <a:pPr eaLnBrk="1" hangingPunct="1"/>
            <a:r>
              <a:rPr lang="en-US" altLang="en-US" sz="4400" b="1" dirty="0">
                <a:solidFill>
                  <a:srgbClr val="FFFF00"/>
                </a:solidFill>
              </a:rPr>
              <a:t>God will honor your integrity!</a:t>
            </a:r>
          </a:p>
        </p:txBody>
      </p:sp>
    </p:spTree>
    <p:extLst>
      <p:ext uri="{BB962C8B-B14F-4D97-AF65-F5344CB8AC3E}">
        <p14:creationId xmlns:p14="http://schemas.microsoft.com/office/powerpoint/2010/main" val="1332777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11AB955-AF6E-2740-BEFE-E7A7B4088C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406525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00"/>
                </a:solidFill>
              </a:rPr>
              <a:t>How to Find Out If a Sermon Illustration Is True!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9FC3C28-CC85-F643-A947-6D42F4053D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By 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Dr. Tom Cheyney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Greater Orlando Baptist Association</a:t>
            </a:r>
          </a:p>
          <a:p>
            <a:pPr eaLnBrk="1" hangingPunct="1"/>
            <a:r>
              <a:rPr lang="en-US" altLang="en-US" b="1" dirty="0" err="1">
                <a:solidFill>
                  <a:srgbClr val="FFFF00"/>
                </a:solidFill>
              </a:rPr>
              <a:t>tcheyney@goba.org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54CF6-8335-2446-B1FE-3B9D621C2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6525"/>
            <a:ext cx="8982817" cy="370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883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237</Words>
  <Application>Microsoft Macintosh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Impact</vt:lpstr>
      <vt:lpstr>1_Office Theme</vt:lpstr>
      <vt:lpstr>How to Find Out If a Sermon Illustration Is True!</vt:lpstr>
      <vt:lpstr>How to Find Out If a Sermon Illustration Is True!</vt:lpstr>
      <vt:lpstr>How to Find Out If a Sermon Illustration Is True!</vt:lpstr>
      <vt:lpstr>How to Find Out If a Sermon Illustration Is True!</vt:lpstr>
      <vt:lpstr>How to Find Out If a Sermon Illustration Is True!</vt:lpstr>
      <vt:lpstr>How to Find Out If a Sermon Illustration Is True!</vt:lpstr>
      <vt:lpstr>How to Find Out If a Sermon Illustration Is True!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Cheyney Cheyney</dc:creator>
  <cp:lastModifiedBy>Tom Cheyney Cheyney</cp:lastModifiedBy>
  <cp:revision>4</cp:revision>
  <dcterms:created xsi:type="dcterms:W3CDTF">2020-04-08T22:51:37Z</dcterms:created>
  <dcterms:modified xsi:type="dcterms:W3CDTF">2020-04-29T14:20:42Z</dcterms:modified>
</cp:coreProperties>
</file>