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3"/>
    <p:restoredTop sz="94623"/>
  </p:normalViewPr>
  <p:slideViewPr>
    <p:cSldViewPr snapToGrid="0" snapToObjects="1">
      <p:cViewPr varScale="1">
        <p:scale>
          <a:sx n="90" d="100"/>
          <a:sy n="90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9942-9F8A-404B-808F-0DDDFBC27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40D91-9C0B-3249-91D4-3AF8944DA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59EE5-20C4-3D43-B5A1-4719D5B8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1BC94-5A49-4347-A904-DA6B2AEF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F320A-642B-964A-813F-43785F71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437A-9439-B24C-BB20-08780BB5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192AB-DDEF-D14B-A91B-E3F7C10AC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5D14E-F7DB-554E-9B1B-27179B0BB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08AEE-1530-3C48-A670-A1797C6A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00689-E3B6-B642-950C-2C94BCD3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1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EE5CD-C149-8B41-9A32-4271AF7E1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14206-6CDF-D64A-8F0F-4E123C5C3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3553C-E753-8D4B-9607-D6A042449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44E5B-2F3A-3345-908D-AB4BED6A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DE4F9-363A-A541-9DCD-5B3F617F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5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BE9E-8AB2-8744-8873-4331B426B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DA22B-97ED-9D44-9BBE-61B663F89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E7427-AB4E-5943-902D-A186AD6D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B5A0C-A7FD-3A46-879F-A4E1601E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1A2D8-5F0A-2942-81D8-49C93644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2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48D2-BA83-B74A-9D19-F6B5266B1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EA14-4067-5744-BB8F-F6D6AC801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56481-E269-A949-8CB4-1E0D9B7C3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DA05B-CA3B-5740-AF94-DA022607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525A3-6FD0-C14F-AFE8-AE14E533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3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AC762-BE10-2549-8B70-DDB14502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0B8B3-8F20-A34C-BF78-CCC063D20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97915-DBA5-DA44-AD71-2D50240D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3FA4B-F14B-494C-A362-524EE26F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4FEAB-6B34-6044-98BA-349E25D7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D285D-0C92-8B40-A6C9-7C8C9E88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1A4BC-164A-7147-84AE-DAAC4DE3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CF374-EC29-E74E-A958-23FCC4D18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039B1-E6CC-5F4D-B43A-792F185E7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CA26F-A93B-7E4D-A550-6B5962A8B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DA402-E168-294A-A5A3-6247FC89E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832BC8-1D43-2B4A-AC39-F10E08973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7E711-A502-2149-958F-E7813BA5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6F6EE-3A4B-A54A-ACDE-F0C9DFD2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2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76A93-CF99-7E40-B1C9-06691AEB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0F35B-93F8-944E-AACD-A0248D63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9B2FD-6766-F040-BAC0-2B581D22F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CAB13-227E-2C4F-A183-622405B1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9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0ED9E-7426-7A4C-ACBF-5A008559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866BE-759F-F14C-93A5-37A13484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80B21-EAB9-F34E-B942-AA619A82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5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EF962-0A88-3B45-8F73-384411B1A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36BCD-A9C7-0248-BF14-4D2F0FE4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8378D-515C-994F-8096-35E8AF04D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C5AF0-87B2-5544-91A9-8FEF4F93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3D92C-9EB8-E646-83A4-88B985AF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DEDED-D0F6-514B-891A-86089EE1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9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5B40D-ABF4-F741-85BE-97952997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EC66B3-294F-CC45-8987-A433DCDFF9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09FFC-6952-4C48-9CEB-BCC0AE623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F7278-BDA9-EF4D-A941-D52EB9EB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0BA39-C3DA-7A4E-9651-A9B9FF54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2D41C-F0C5-3746-8A7B-9B6930E3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030A0"/>
            </a:gs>
            <a:gs pos="77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74D224-7562-CE49-8D8D-ADADD4F4B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02FE1-46E3-CD47-8D97-D40034DD7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BE0A6-D20B-CF40-B30E-19E612596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CB9DB-D296-F047-AFA8-BFE05F10DB84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0008-F3EF-A94F-ADEB-C8A1D662B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22487-900B-8C4B-9DC6-4292E4C94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2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1899BB-D085-1C43-8ED3-CB3553C8A9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39223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Going Fishing for Message Titles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D851243-7964-2844-883C-FF1FC26FEC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</a:rPr>
              <a:t>By</a:t>
            </a:r>
          </a:p>
          <a:p>
            <a:pPr eaLnBrk="1" hangingPunct="1"/>
            <a:r>
              <a:rPr lang="en-US" altLang="en-US" b="1" dirty="0">
                <a:solidFill>
                  <a:srgbClr val="FFFF00"/>
                </a:solidFill>
              </a:rPr>
              <a:t>Dr. Tom Cheyney</a:t>
            </a:r>
          </a:p>
          <a:p>
            <a:pPr eaLnBrk="1" hangingPunct="1"/>
            <a:r>
              <a:rPr lang="en-US" altLang="en-US" b="1" dirty="0">
                <a:solidFill>
                  <a:srgbClr val="FFFF00"/>
                </a:solidFill>
              </a:rPr>
              <a:t>Greater Orlando Baptist Association</a:t>
            </a:r>
          </a:p>
          <a:p>
            <a:pPr eaLnBrk="1" hangingPunct="1"/>
            <a:r>
              <a:rPr lang="en-US" altLang="en-US" b="1" dirty="0" err="1">
                <a:solidFill>
                  <a:srgbClr val="FFFF00"/>
                </a:solidFill>
              </a:rPr>
              <a:t>tcheyney@goba.org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1706E8-6B1E-2042-9BAE-D914A8A54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861" y="1392237"/>
            <a:ext cx="8814277" cy="363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23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7CBB423-1022-8A43-8572-38253B334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</a:rPr>
              <a:t>Sample Provocative </a:t>
            </a:r>
            <a:br>
              <a:rPr lang="en-US" altLang="en-US" b="1" dirty="0">
                <a:solidFill>
                  <a:srgbClr val="FFFF00"/>
                </a:solidFill>
              </a:rPr>
            </a:br>
            <a:r>
              <a:rPr lang="en-US" altLang="en-US" b="1" dirty="0">
                <a:solidFill>
                  <a:srgbClr val="FFFF00"/>
                </a:solidFill>
              </a:rPr>
              <a:t>Titles &amp; Text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91AF55A-2A12-BB4F-A172-FEB4FA528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</a:rPr>
              <a:t>Add your ideas: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B5A1FC-1153-7546-950E-86BDDD1B3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775" y="2565400"/>
            <a:ext cx="71374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1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1899BB-D085-1C43-8ED3-CB3553C8A9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39223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Going Fishing for Message Titles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D851243-7964-2844-883C-FF1FC26FEC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</a:rPr>
              <a:t>By</a:t>
            </a:r>
          </a:p>
          <a:p>
            <a:pPr eaLnBrk="1" hangingPunct="1"/>
            <a:r>
              <a:rPr lang="en-US" altLang="en-US" b="1" dirty="0">
                <a:solidFill>
                  <a:srgbClr val="FFFF00"/>
                </a:solidFill>
              </a:rPr>
              <a:t>Dr. Tom Cheyney</a:t>
            </a:r>
          </a:p>
          <a:p>
            <a:pPr eaLnBrk="1" hangingPunct="1"/>
            <a:r>
              <a:rPr lang="en-US" altLang="en-US" b="1" dirty="0">
                <a:solidFill>
                  <a:srgbClr val="FFFF00"/>
                </a:solidFill>
              </a:rPr>
              <a:t>Greater Orlando Baptist Association</a:t>
            </a:r>
          </a:p>
          <a:p>
            <a:pPr eaLnBrk="1" hangingPunct="1"/>
            <a:r>
              <a:rPr lang="en-US" altLang="en-US" b="1" dirty="0" err="1">
                <a:solidFill>
                  <a:srgbClr val="FFFF00"/>
                </a:solidFill>
              </a:rPr>
              <a:t>tcheyney@goba.org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1706E8-6B1E-2042-9BAE-D914A8A54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861" y="1392237"/>
            <a:ext cx="8814277" cy="363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0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A9C7617-4251-8B4C-B284-A9578843E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</a:rPr>
              <a:t>Categories of Sermon Titles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3A668F8-E38B-EC4D-9C7D-5CD90BED3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5275" y="1054100"/>
            <a:ext cx="5534025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FFFF00"/>
                </a:solidFill>
              </a:rPr>
              <a:t>Sermon “Hooks”						</a:t>
            </a:r>
          </a:p>
          <a:p>
            <a:pPr eaLnBrk="1" hangingPunct="1"/>
            <a:r>
              <a:rPr lang="en-US" altLang="en-US" sz="4800" b="1" dirty="0">
                <a:solidFill>
                  <a:srgbClr val="FFFF00"/>
                </a:solidFill>
              </a:rPr>
              <a:t>Sermon “Lines”						</a:t>
            </a:r>
          </a:p>
          <a:p>
            <a:pPr eaLnBrk="1" hangingPunct="1"/>
            <a:r>
              <a:rPr lang="en-US" altLang="en-US" sz="4800" b="1" dirty="0">
                <a:solidFill>
                  <a:srgbClr val="FFFF00"/>
                </a:solidFill>
              </a:rPr>
              <a:t>Sermon “Thinkers”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2B7CD1-7E2D-7A4E-BFE0-22F7B0181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838" y="1054100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B3FB059-6183-1044-A233-9A3CDB66A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</a:rPr>
              <a:t>Categories of Sermon Titles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0DDC7C0-DD5D-BD4B-A5A2-B7958B028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6713" y="1452563"/>
            <a:ext cx="77724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rgbClr val="FFFF00"/>
                </a:solidFill>
              </a:rPr>
              <a:t>Sermon titles are not a way for you to file sermons, but a way to draw a crowd.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rgbClr val="FFFF00"/>
                </a:solidFill>
              </a:rPr>
              <a:t>Sermon titles help people show up who might usually not.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rgbClr val="FFFF00"/>
                </a:solidFill>
              </a:rPr>
              <a:t>Sermon titles give your messages a current identity that is relevant.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721182-8DA0-E748-8529-CC33F412A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112" y="1690687"/>
            <a:ext cx="4050727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7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D222750-E6B2-D94F-B262-09BF3B808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8638" y="0"/>
            <a:ext cx="11315700" cy="20431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FFFF00"/>
                </a:solidFill>
              </a:rPr>
              <a:t>What the Lost World Wants </a:t>
            </a:r>
            <a:br>
              <a:rPr lang="en-US" altLang="en-US" sz="4000" b="1" dirty="0">
                <a:solidFill>
                  <a:srgbClr val="FFFF00"/>
                </a:solidFill>
              </a:rPr>
            </a:br>
            <a:r>
              <a:rPr lang="en-US" altLang="en-US" sz="4000" b="1" dirty="0">
                <a:solidFill>
                  <a:srgbClr val="FFFF00"/>
                </a:solidFill>
              </a:rPr>
              <a:t>from Our Preaching</a:t>
            </a:r>
            <a:br>
              <a:rPr lang="en-US" altLang="en-US" sz="4000" b="1" dirty="0">
                <a:solidFill>
                  <a:srgbClr val="FFFF00"/>
                </a:solidFill>
              </a:rPr>
            </a:br>
            <a:r>
              <a:rPr lang="en-US" altLang="en-US" sz="4000" b="1" dirty="0">
                <a:solidFill>
                  <a:srgbClr val="FFFF00"/>
                </a:solidFill>
              </a:rPr>
              <a:t>(Three Questions You Need to Answer)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8523831-A867-6E4C-AE2E-FFAC1091D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6712" y="2043113"/>
            <a:ext cx="7772400" cy="454342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3600" b="1" dirty="0">
                <a:solidFill>
                  <a:srgbClr val="FFFF00"/>
                </a:solidFill>
              </a:rPr>
              <a:t>Does my life matter?				(Speaks of purpose)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600" b="1" dirty="0">
                <a:solidFill>
                  <a:srgbClr val="FFFF00"/>
                </a:solidFill>
              </a:rPr>
              <a:t>How do I get peace with God?			(Speaks of peace)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600" b="1" dirty="0">
                <a:solidFill>
                  <a:srgbClr val="FFFF00"/>
                </a:solidFill>
              </a:rPr>
              <a:t>How can I make my life better?			(Speaks of progress)</a:t>
            </a:r>
          </a:p>
          <a:p>
            <a:pPr marL="609600" indent="-609600">
              <a:buFontTx/>
              <a:buAutoNum type="arabicPeriod"/>
            </a:pP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674D4B-610D-B942-A5DA-C9064C493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49" y="2193924"/>
            <a:ext cx="4775515" cy="313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6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33952D9-5D8E-284D-994A-2A9E167F9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22237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</a:rPr>
              <a:t>Ten Ways to Form a</a:t>
            </a:r>
            <a:br>
              <a:rPr lang="en-US" altLang="en-US" b="1" dirty="0">
                <a:solidFill>
                  <a:srgbClr val="FFFF00"/>
                </a:solidFill>
              </a:rPr>
            </a:br>
            <a:r>
              <a:rPr lang="en-US" altLang="en-US" b="1" dirty="0">
                <a:solidFill>
                  <a:srgbClr val="FFFF00"/>
                </a:solidFill>
              </a:rPr>
              <a:t>Sermon Title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F5A4983-5BEC-404D-80DC-B6EB88781C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Connect with pop culture – what are people watching or talking about?</a:t>
            </a:r>
          </a:p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Play with words – “Sermon on the Amount”</a:t>
            </a:r>
          </a:p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Put conventional wisdom on its head – “When Being Good Is Not Good Enough”</a:t>
            </a:r>
          </a:p>
        </p:txBody>
      </p:sp>
    </p:spTree>
    <p:extLst>
      <p:ext uri="{BB962C8B-B14F-4D97-AF65-F5344CB8AC3E}">
        <p14:creationId xmlns:p14="http://schemas.microsoft.com/office/powerpoint/2010/main" val="414890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4A1CBC2-3385-A54F-8812-06E835EE5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</a:rPr>
              <a:t>Ten Ways to Form a </a:t>
            </a:r>
            <a:br>
              <a:rPr lang="en-US" altLang="en-US" b="1" dirty="0">
                <a:solidFill>
                  <a:srgbClr val="FFFF00"/>
                </a:solidFill>
              </a:rPr>
            </a:br>
            <a:r>
              <a:rPr lang="en-US" altLang="en-US" b="1" dirty="0">
                <a:solidFill>
                  <a:srgbClr val="FFFF00"/>
                </a:solidFill>
              </a:rPr>
              <a:t>Sermon Title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1283787-24D4-8C4D-BF63-8333DAB1A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Give them a call to action – “”When It Is Time to Leave the Huddle!”</a:t>
            </a:r>
          </a:p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Look for your title in the Scriptures – </a:t>
            </a:r>
          </a:p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Spotlight the benefits – “How to Have a Happy New Year”</a:t>
            </a:r>
          </a:p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Speak specifically – “Has Lotto Fever Got You Down?”</a:t>
            </a:r>
          </a:p>
        </p:txBody>
      </p:sp>
    </p:spTree>
    <p:extLst>
      <p:ext uri="{BB962C8B-B14F-4D97-AF65-F5344CB8AC3E}">
        <p14:creationId xmlns:p14="http://schemas.microsoft.com/office/powerpoint/2010/main" val="2476483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271ED1A-998F-0049-9075-1D2ED3F88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</a:rPr>
              <a:t>Ten Ways to Form a </a:t>
            </a:r>
            <a:br>
              <a:rPr lang="en-US" altLang="en-US" b="1" dirty="0">
                <a:solidFill>
                  <a:srgbClr val="FFFF00"/>
                </a:solidFill>
              </a:rPr>
            </a:br>
            <a:r>
              <a:rPr lang="en-US" altLang="en-US" b="1" dirty="0">
                <a:solidFill>
                  <a:srgbClr val="FFFF00"/>
                </a:solidFill>
              </a:rPr>
              <a:t>Sermon Title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D22D003-A372-2149-9072-C1BE49E92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Give them hope – </a:t>
            </a:r>
          </a:p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Ask a question -  “What do you do with a Christmas Tie?”</a:t>
            </a:r>
          </a:p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Give it a number – “Five Ways to Have Significance in Your Life”</a:t>
            </a:r>
          </a:p>
        </p:txBody>
      </p:sp>
    </p:spTree>
    <p:extLst>
      <p:ext uri="{BB962C8B-B14F-4D97-AF65-F5344CB8AC3E}">
        <p14:creationId xmlns:p14="http://schemas.microsoft.com/office/powerpoint/2010/main" val="243973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BB5B7D8-234E-604B-BB56-7EAEE0DB3D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07950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</a:rPr>
              <a:t>Sample Provocative </a:t>
            </a:r>
            <a:br>
              <a:rPr lang="en-US" altLang="en-US" b="1" dirty="0">
                <a:solidFill>
                  <a:srgbClr val="FFFF00"/>
                </a:solidFill>
              </a:rPr>
            </a:br>
            <a:r>
              <a:rPr lang="en-US" altLang="en-US" b="1" dirty="0">
                <a:solidFill>
                  <a:srgbClr val="FFFF00"/>
                </a:solidFill>
              </a:rPr>
              <a:t>Titles &amp; Text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E56AFB3-A28F-D24A-93BC-EFCA6EFB7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9562" y="1433512"/>
            <a:ext cx="6834188" cy="54244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solidFill>
                  <a:srgbClr val="FFFF00"/>
                </a:solidFill>
              </a:rPr>
              <a:t>“Christmas and the Blue Light Specials” (Hurriedness of the Season and How to Rise Above It)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solidFill>
                  <a:srgbClr val="FFFF00"/>
                </a:solidFill>
              </a:rPr>
              <a:t>“When Somberness Collides with Celebration” (Lord's Supper and Believers Baptism Service)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solidFill>
                  <a:srgbClr val="FFFF00"/>
                </a:solidFill>
              </a:rPr>
              <a:t>When the </a:t>
            </a:r>
            <a:r>
              <a:rPr lang="en-US" altLang="en-US" sz="3600" b="1" i="1" dirty="0">
                <a:solidFill>
                  <a:srgbClr val="FFFF00"/>
                </a:solidFill>
              </a:rPr>
              <a:t>Parent Trap</a:t>
            </a:r>
            <a:r>
              <a:rPr lang="en-US" altLang="en-US" sz="3600" b="1" dirty="0">
                <a:solidFill>
                  <a:srgbClr val="FFFF00"/>
                </a:solidFill>
              </a:rPr>
              <a:t> comes to Your House!” (Divorce and Parenthood)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021F6B-27B3-5E4C-BBFB-AB0708240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257" y="1433512"/>
            <a:ext cx="4099181" cy="53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08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C506690-8E5C-204E-A382-BA90429E7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</a:rPr>
              <a:t>Sample Provocative </a:t>
            </a:r>
            <a:br>
              <a:rPr lang="en-US" altLang="en-US" b="1" dirty="0">
                <a:solidFill>
                  <a:srgbClr val="FFFF00"/>
                </a:solidFill>
              </a:rPr>
            </a:br>
            <a:r>
              <a:rPr lang="en-US" altLang="en-US" b="1" dirty="0">
                <a:solidFill>
                  <a:srgbClr val="FFFF00"/>
                </a:solidFill>
              </a:rPr>
              <a:t>Titles &amp; Text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E1934F0-0FCB-B04B-861A-B1A0672AE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“</a:t>
            </a:r>
            <a:r>
              <a:rPr lang="en-US" altLang="en-US" sz="3600" b="1" i="1" dirty="0">
                <a:solidFill>
                  <a:srgbClr val="FFFF00"/>
                </a:solidFill>
              </a:rPr>
              <a:t>Dead Man Talking</a:t>
            </a:r>
            <a:r>
              <a:rPr lang="en-US" altLang="en-US" sz="3600" b="1" dirty="0">
                <a:solidFill>
                  <a:srgbClr val="FFFF00"/>
                </a:solidFill>
              </a:rPr>
              <a:t>!” (Confession of Sin)</a:t>
            </a:r>
          </a:p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“When Patch Adams Comes to Your Church” (Relationships, Caring)</a:t>
            </a:r>
          </a:p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“Mr. Holland’s Opus” (Leaving a Legacy of Sowing and Reaping)</a:t>
            </a:r>
          </a:p>
          <a:p>
            <a:pPr eaLnBrk="1" hangingPunct="1"/>
            <a:r>
              <a:rPr lang="en-US" altLang="en-US" sz="3600" b="1" dirty="0">
                <a:solidFill>
                  <a:srgbClr val="FFFF00"/>
                </a:solidFill>
              </a:rPr>
              <a:t>“How the Grinch Stole Christmas” (Befriending Those That are Outcast Among Us)</a:t>
            </a:r>
          </a:p>
        </p:txBody>
      </p:sp>
    </p:spTree>
    <p:extLst>
      <p:ext uri="{BB962C8B-B14F-4D97-AF65-F5344CB8AC3E}">
        <p14:creationId xmlns:p14="http://schemas.microsoft.com/office/powerpoint/2010/main" val="42266987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448</Words>
  <Application>Microsoft Macintosh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1_Office Theme</vt:lpstr>
      <vt:lpstr>Going Fishing for Message Titles</vt:lpstr>
      <vt:lpstr>Categories of Sermon Titles</vt:lpstr>
      <vt:lpstr>Categories of Sermon Titles</vt:lpstr>
      <vt:lpstr>What the Lost World Wants  from Our Preaching (Three Questions You Need to Answer)</vt:lpstr>
      <vt:lpstr>Ten Ways to Form a Sermon Title</vt:lpstr>
      <vt:lpstr>Ten Ways to Form a  Sermon Title</vt:lpstr>
      <vt:lpstr>Ten Ways to Form a  Sermon Title</vt:lpstr>
      <vt:lpstr>Sample Provocative  Titles &amp; Text</vt:lpstr>
      <vt:lpstr>Sample Provocative  Titles &amp; Text</vt:lpstr>
      <vt:lpstr>Sample Provocative  Titles &amp; Text</vt:lpstr>
      <vt:lpstr>Going Fishing for Message Titles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Cheyney Cheyney</dc:creator>
  <cp:lastModifiedBy>Tom Cheyney Cheyney</cp:lastModifiedBy>
  <cp:revision>5</cp:revision>
  <dcterms:created xsi:type="dcterms:W3CDTF">2020-04-08T22:51:37Z</dcterms:created>
  <dcterms:modified xsi:type="dcterms:W3CDTF">2020-04-29T14:16:38Z</dcterms:modified>
</cp:coreProperties>
</file>